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88163" cy="100203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2118" y="-108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81916" y="428234"/>
            <a:ext cx="1701284" cy="91240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8063" y="428234"/>
            <a:ext cx="4977831" cy="91240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ежим дня ранний возрас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157" y="0"/>
            <a:ext cx="7490949" cy="10693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Произвольный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6</cp:revision>
  <dcterms:modified xsi:type="dcterms:W3CDTF">2011-11-22T08:35:39Z</dcterms:modified>
</cp:coreProperties>
</file>