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88163" cy="100203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118" y="-10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жим дня ранний возрас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57" y="0"/>
            <a:ext cx="7490949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</cp:revision>
  <dcterms:modified xsi:type="dcterms:W3CDTF">2011-11-22T08:35:39Z</dcterms:modified>
</cp:coreProperties>
</file>