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7561263" cy="10693400"/>
  <p:notesSz cx="7100888" cy="10233025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190" y="-210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81916" y="428234"/>
            <a:ext cx="1701284" cy="91240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8063" y="428234"/>
            <a:ext cx="4977831" cy="91240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8063" y="2495129"/>
            <a:ext cx="3339558" cy="705714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43642" y="2495129"/>
            <a:ext cx="3339558" cy="705714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54043159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61263" cy="106934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19489" y="0"/>
            <a:ext cx="69392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Развитие и воспитание второго года жизни</a:t>
            </a:r>
            <a:endParaRPr lang="ru-RU" sz="2800" b="1" cap="none" spc="0" dirty="0"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16335" y="954212"/>
            <a:ext cx="51845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На протяжении второго года жизни у детей происходят значительные изменения в физическом и нервно-психическом развитии. 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16335" y="1314252"/>
            <a:ext cx="53285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Наиболее характерной особенностью поведения ребенка этого возраста является высокая двигательная активность, эмоциональность, повышается любознательность и познавательная деятельность. 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28303" y="1746300"/>
            <a:ext cx="6552728" cy="824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Умственное развитие.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Совершенствование движений расширяет возможности умственного развития и деятельности детей. Дети становятся спокойнее, наблюдательнее, игровая деятельность — более устойчивой и разнообразной. Конец второго года характеризуется особенно значительными изменениями в развитии активной речи, словарный запас увеличивается до 200 - </a:t>
            </a:r>
            <a:r>
              <a:rPr lang="ru-RU" sz="1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400 слов и более, а разрыв между пониманием и активной речью уменьшается. Многие поручения дети достаточно быстро выполняют по просьбе взрослого: "принеси мячик", «пойдем мыть руки» и др. Но сложные, многоэтапные действия выполнять им трудно. Дети хорошо понимают, когда их зовут по имени (даже издали), но обращение к коллективу — «дети, идите кушать» — ими еще не воспринимается, хотя знакомое слово «кушать» и привлекает внимание. В детской речи все больше появляется слов, обозначающих не только предметы и действия, но и доступные пониманию качества и отношения между предметами —, например, наречия. В конце второго года в речи ребенка слышатся отдельные прилагательные, но их м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ало. Местоимениями, особенно личными, дети пользуются часто и без особого труда. К концу второго года предложения ребенка могут состоять из 4 слов, быть вопросительными, восклицательными. Начинаются изменения слов в числе, роде и некоторых падежах. Предложения чаще всего состоят из подлежащего, сказуемого и дополнения; вопрос выражается интонацией, появляются вопросительные слова: «что это?» и удовлетворяется названием предмета,</a:t>
            </a:r>
            <a:r>
              <a:rPr kumimoji="0" lang="ru-RU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зовут мальчика, девочку, собачку и даже воробья; их интересует вопрос, у всех ли есть мама: «у самолета мама есть?», «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собачкина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мама, да?». Если ребенок на вопрос взрослого «какое у девочки платье?» (синее, красное, красивое), не знает как ответить, то часто определяет — «другое». Возникновение в речи ребенка предложений является качественным изменением, которое совпадает с соответствующими изменениями в других видах деятельности. Ребенок начинает выполнять целевые, характерные действия с игрушкой: укладывать все кубики в коробку, надевать все кольца на стержень пирамидки, кормить и укладывать куклу спать. К 2 годам ребенок уже различает некоторые формы (шар, яйцо), величину предметов, цвет, пространственное расположение («принеси, пожалуйста, мячик — вон он у стола»). Игровые действия становятся разнообразнее: куклу, например, не только кормят и укладывают спать, но и лечат; с игрушками-животными воспроизводят повадки самих животных — заставляют «лаять» собачку, а плюшевого медведя — «рычать». Дети уже умеют найти предмет, необходимый для продолжения игры: затерявшуюся игрушку, одеяло для куклы; утюжок, чтобы «погладить» тряпочки. Малыши увлеченно играют лопаткой и совочком, толкают перед собой движущуюся игрушку на палочке (возить за собой машину на веревочке некоторым еще сложно). В основном игра ребенка второго года жизни находится на этапе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отобразительной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предметно-игровой деятельности, т. е. ребенок копирует действия взрослого с игрушкой. Но после 1,5г лет малыш постепенно начинает повторять действия взрослого по своему усмотрению: мама положила в ванну белье для стирки и девочка бросает в воду свою куклу «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постиять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», замешкалась санитарка, моющая пол, а «помощник» тут как тут—уже схватил тряпку. К концу второго года можно в действиях ребенка заметить элементы сюжетной игры, когда они в игре начинают использовать не только игрушки, а «заменители» реальных предметов: камешек вместо мыла для куклы, палочку вместо термометра.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631</Words>
  <Application>Microsoft Office PowerPoint</Application>
  <PresentationFormat>Произвольный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</cp:lastModifiedBy>
  <cp:revision>2</cp:revision>
  <dcterms:modified xsi:type="dcterms:W3CDTF">2011-11-29T11:14:00Z</dcterms:modified>
</cp:coreProperties>
</file>